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7" r:id="rId3"/>
    <p:sldId id="278" r:id="rId4"/>
    <p:sldId id="269" r:id="rId5"/>
    <p:sldId id="261" r:id="rId6"/>
    <p:sldId id="275" r:id="rId7"/>
    <p:sldId id="268" r:id="rId8"/>
    <p:sldId id="274" r:id="rId9"/>
    <p:sldId id="277" r:id="rId10"/>
    <p:sldId id="266" r:id="rId11"/>
    <p:sldId id="260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1E6AC-5786-40D7-8839-90C8603BC8F4}" type="datetimeFigureOut">
              <a:rPr lang="en-US" smtClean="0"/>
              <a:t>3/30/2013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F767E-BE97-439E-BD6C-2F3882C69A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858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86868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685800"/>
            <a:ext cx="6400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accent1"/>
                </a:solidFill>
              </a:rPr>
              <a:t>Pair Work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2209800"/>
            <a:ext cx="7696200" cy="2445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tx1"/>
                </a:solidFill>
              </a:rPr>
              <a:t>Now play the role of passengers and ask and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 answer some question about immigration process.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86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2133600"/>
            <a:ext cx="7086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       </a:t>
            </a:r>
            <a:r>
              <a:rPr lang="en-US" sz="4000" b="1" dirty="0" smtClean="0"/>
              <a:t>Homework</a:t>
            </a:r>
          </a:p>
          <a:p>
            <a:endParaRPr lang="en-US" sz="40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/>
              <a:t>Write a short composition about your experience of travelling to another place.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itchFamily="34" charset="0"/>
              <a:buChar char="•"/>
            </a:pPr>
            <a:endParaRPr lang="en-US" sz="2400" b="1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itchFamily="34" charset="0"/>
              <a:buChar char="•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1514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228600"/>
            <a:ext cx="556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         </a:t>
            </a:r>
            <a:r>
              <a:rPr lang="en-US" sz="6000" b="1" dirty="0" smtClean="0"/>
              <a:t>Thank you</a:t>
            </a:r>
            <a:endParaRPr lang="en-US" sz="6000" b="1" dirty="0"/>
          </a:p>
        </p:txBody>
      </p:sp>
      <p:pic>
        <p:nvPicPr>
          <p:cNvPr id="2050" name="Picture 2" descr="C:\Users\Doel-1612i3\Desktop\asia 43\1350546783_20110120(001)ik -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382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94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Asia Akter Srabanty</a:t>
            </a:r>
            <a:br>
              <a:rPr lang="en-US" sz="3200" dirty="0" smtClean="0"/>
            </a:br>
            <a:r>
              <a:rPr lang="en-US" sz="3200" dirty="0" smtClean="0"/>
              <a:t>Assistant Teacher (English)</a:t>
            </a:r>
            <a:br>
              <a:rPr lang="en-US" sz="3200" dirty="0" smtClean="0"/>
            </a:br>
            <a:r>
              <a:rPr lang="en-US" sz="3200" dirty="0"/>
              <a:t> </a:t>
            </a:r>
            <a:r>
              <a:rPr lang="en-US" sz="3200" dirty="0" smtClean="0"/>
              <a:t>Brahmondi Advocate Suruj Ali High School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Subject : English For Today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Class : Eight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Unit : One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Lesson : one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1905000" y="533400"/>
            <a:ext cx="5410200" cy="1219200"/>
          </a:xfrm>
          <a:prstGeom prst="horizontalScroll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Introduction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0023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oel-1612i3\Downloads\VIRGIN-AMERICA-AIRBUS.JPEG-02f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162800" cy="523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Doel-1612i3\Desktop\asia 43\passengers-boarding-Ryana-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97" y="1284539"/>
            <a:ext cx="7650161" cy="494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89239" y="152400"/>
            <a:ext cx="283949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/>
              <a:t>At the Airport</a:t>
            </a:r>
          </a:p>
        </p:txBody>
      </p:sp>
    </p:spTree>
    <p:extLst>
      <p:ext uri="{BB962C8B-B14F-4D97-AF65-F5344CB8AC3E}">
        <p14:creationId xmlns:p14="http://schemas.microsoft.com/office/powerpoint/2010/main" val="105251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773204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Learning outcome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762000" y="2362200"/>
            <a:ext cx="7543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By the end of the lesson students will </a:t>
            </a:r>
            <a:r>
              <a:rPr lang="en-US" sz="2800" dirty="0"/>
              <a:t>be able to</a:t>
            </a:r>
          </a:p>
          <a:p>
            <a:endParaRPr lang="en-US" sz="2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 smtClean="0"/>
              <a:t>  </a:t>
            </a:r>
            <a:r>
              <a:rPr lang="en-US" sz="2800" dirty="0"/>
              <a:t>read and </a:t>
            </a:r>
            <a:r>
              <a:rPr lang="en-US" sz="2800" dirty="0" smtClean="0"/>
              <a:t>give answers to some questions (reading skill)</a:t>
            </a:r>
            <a:endParaRPr lang="en-US" sz="28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 smtClean="0"/>
              <a:t> </a:t>
            </a:r>
            <a:r>
              <a:rPr lang="en-US" sz="2800" dirty="0"/>
              <a:t>ask and answer </a:t>
            </a:r>
            <a:r>
              <a:rPr lang="en-US" sz="2800" dirty="0" smtClean="0"/>
              <a:t>questions (Speaking skill)</a:t>
            </a:r>
            <a:endParaRPr lang="en-US" sz="28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 smtClean="0"/>
              <a:t> </a:t>
            </a:r>
            <a:r>
              <a:rPr lang="en-US" sz="2800" dirty="0"/>
              <a:t>write </a:t>
            </a:r>
            <a:r>
              <a:rPr lang="en-US" sz="2800" dirty="0" smtClean="0"/>
              <a:t>short composition. (Writing skills)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 smtClean="0"/>
              <a:t>Use new words: Lounge, Immigration</a:t>
            </a:r>
            <a:endParaRPr lang="en-US" sz="2800" dirty="0"/>
          </a:p>
          <a:p>
            <a:pPr marL="285750" indent="-285750">
              <a:buFont typeface="Wingdings" pitchFamily="2" charset="2"/>
              <a:buChar char="Ø"/>
            </a:pP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9120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el-1612i3\Desktop\asia 43\Bangladesh airpo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68" y="304800"/>
            <a:ext cx="8277732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7200" y="5882754"/>
            <a:ext cx="7696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/>
                </a:solidFill>
              </a:rPr>
              <a:t>Hazrat Sahajalaj International Airport Dhaka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7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14400"/>
            <a:ext cx="8153400" cy="531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9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4552" y="466867"/>
            <a:ext cx="2312336" cy="6858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 Lounge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2286000"/>
            <a:ext cx="70104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3581400"/>
            <a:ext cx="71628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999" y="411139"/>
            <a:ext cx="5210600" cy="31406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60380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</a:rPr>
              <a:t>A waiting room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998" y="3716172"/>
            <a:ext cx="5210601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4504814"/>
            <a:ext cx="2654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 </a:t>
            </a:r>
            <a:r>
              <a:rPr lang="en-US" sz="2400" b="1" dirty="0">
                <a:solidFill>
                  <a:schemeClr val="accent1"/>
                </a:solidFill>
              </a:rPr>
              <a:t>P</a:t>
            </a:r>
            <a:r>
              <a:rPr lang="en-US" sz="2400" b="1" dirty="0" smtClean="0">
                <a:solidFill>
                  <a:schemeClr val="accent1"/>
                </a:solidFill>
              </a:rPr>
              <a:t>assport &amp; visa checking  office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816" y="2286000"/>
            <a:ext cx="3141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Passengers are waiting at the  airport lounge to board a plane.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62719" y="5349459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Passengers get ready for going through immigration with immigration form.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288932" y="3758821"/>
            <a:ext cx="2367956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/>
              <a:t> Immigration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6718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el-1612i3\Desktop\asia 43\things-to-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52400"/>
            <a:ext cx="4105275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oel-1612i3\Desktop\asia 43\Bangk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4343400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oel-1612i3\Desktop\asia 43\Temple-of-the-Emerald-Buddha-Wat-Pra-Kaew-at-the-Grand-Palace-Bangko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29000"/>
            <a:ext cx="43434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oel-1612i3\Desktop\asia 43\1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053" y="3433549"/>
            <a:ext cx="410527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6800" y="6405349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                                Beauty of Thailand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3186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362200"/>
            <a:ext cx="80783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b="1" dirty="0" smtClean="0"/>
              <a:t> Why is Mita excited?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2. Why aren’t Mita’s parents going with her? 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3. What does an immigration officer do at the</a:t>
            </a:r>
          </a:p>
          <a:p>
            <a:r>
              <a:rPr lang="en-US" sz="3200" b="1" dirty="0"/>
              <a:t> </a:t>
            </a:r>
            <a:r>
              <a:rPr lang="en-US" sz="3200" b="1" dirty="0" smtClean="0"/>
              <a:t>    airport?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3399" y="762000"/>
            <a:ext cx="8078337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Read the text and find the answers of the following questions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5448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193</Words>
  <Application>Microsoft Office PowerPoint</Application>
  <PresentationFormat>On-screen Show (4:3)</PresentationFormat>
  <Paragraphs>38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Asia Akter Srabanty Assistant Teacher (English)  Brahmondi Advocate Suruj Ali High School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72</cp:revision>
  <dcterms:created xsi:type="dcterms:W3CDTF">2006-08-16T00:00:00Z</dcterms:created>
  <dcterms:modified xsi:type="dcterms:W3CDTF">2013-03-30T09:35:51Z</dcterms:modified>
</cp:coreProperties>
</file>